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3"/>
  </p:notesMasterIdLst>
  <p:sldIdLst>
    <p:sldId id="256" r:id="rId2"/>
  </p:sldIdLst>
  <p:sldSz cx="14897100" cy="19497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581"/>
    <p:restoredTop sz="96197"/>
  </p:normalViewPr>
  <p:slideViewPr>
    <p:cSldViewPr snapToGrid="0">
      <p:cViewPr>
        <p:scale>
          <a:sx n="100" d="100"/>
          <a:sy n="100" d="100"/>
        </p:scale>
        <p:origin x="-224" y="-6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B91F0C-8813-A343-BC74-30BC3DBC7F1B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49488" y="1143000"/>
            <a:ext cx="2359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90F0E-875D-034F-8579-57B012D4E176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99626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# I </a:t>
            </a:r>
            <a:r>
              <a:rPr lang="da-DK" dirty="0" err="1"/>
              <a:t>should</a:t>
            </a:r>
            <a:r>
              <a:rPr lang="da-DK" dirty="0"/>
              <a:t> put the </a:t>
            </a:r>
            <a:r>
              <a:rPr lang="da-DK" dirty="0" err="1"/>
              <a:t>triangle</a:t>
            </a:r>
            <a:r>
              <a:rPr lang="da-DK" dirty="0"/>
              <a:t> </a:t>
            </a:r>
            <a:r>
              <a:rPr lang="da-DK" dirty="0" err="1"/>
              <a:t>first</a:t>
            </a:r>
            <a:r>
              <a:rPr lang="da-DK" dirty="0"/>
              <a:t> for the </a:t>
            </a:r>
            <a:r>
              <a:rPr lang="da-DK" dirty="0" err="1"/>
              <a:t>further</a:t>
            </a:r>
            <a:r>
              <a:rPr lang="da-DK" dirty="0"/>
              <a:t> </a:t>
            </a:r>
            <a:r>
              <a:rPr lang="da-DK" dirty="0" err="1"/>
              <a:t>refinement</a:t>
            </a:r>
            <a:r>
              <a:rPr lang="da-DK" dirty="0"/>
              <a:t>, </a:t>
            </a:r>
            <a:r>
              <a:rPr lang="da-DK" dirty="0" err="1"/>
              <a:t>then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the </a:t>
            </a:r>
            <a:r>
              <a:rPr lang="da-DK" dirty="0" err="1"/>
              <a:t>refined</a:t>
            </a:r>
            <a:r>
              <a:rPr lang="da-DK" dirty="0"/>
              <a:t> </a:t>
            </a:r>
            <a:r>
              <a:rPr lang="da-DK" dirty="0" err="1"/>
              <a:t>stochs</a:t>
            </a:r>
            <a:r>
              <a:rPr lang="da-DK" dirty="0"/>
              <a:t> for the other two plots. And THEN I am done with </a:t>
            </a:r>
            <a:r>
              <a:rPr lang="da-DK" dirty="0" err="1"/>
              <a:t>coding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E90F0E-875D-034F-8579-57B012D4E176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95488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283" y="3190941"/>
            <a:ext cx="12662535" cy="6788079"/>
          </a:xfrm>
        </p:spPr>
        <p:txBody>
          <a:bodyPr anchor="b"/>
          <a:lstStyle>
            <a:lvl1pPr algn="ctr">
              <a:defRPr sz="97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62138" y="10240794"/>
            <a:ext cx="11172825" cy="4707423"/>
          </a:xfrm>
        </p:spPr>
        <p:txBody>
          <a:bodyPr/>
          <a:lstStyle>
            <a:lvl1pPr marL="0" indent="0" algn="ctr">
              <a:buNone/>
              <a:defRPr sz="3910"/>
            </a:lvl1pPr>
            <a:lvl2pPr marL="744870" indent="0" algn="ctr">
              <a:buNone/>
              <a:defRPr sz="3258"/>
            </a:lvl2pPr>
            <a:lvl3pPr marL="1489740" indent="0" algn="ctr">
              <a:buNone/>
              <a:defRPr sz="2933"/>
            </a:lvl3pPr>
            <a:lvl4pPr marL="2234611" indent="0" algn="ctr">
              <a:buNone/>
              <a:defRPr sz="2607"/>
            </a:lvl4pPr>
            <a:lvl5pPr marL="2979481" indent="0" algn="ctr">
              <a:buNone/>
              <a:defRPr sz="2607"/>
            </a:lvl5pPr>
            <a:lvl6pPr marL="3724351" indent="0" algn="ctr">
              <a:buNone/>
              <a:defRPr sz="2607"/>
            </a:lvl6pPr>
            <a:lvl7pPr marL="4469221" indent="0" algn="ctr">
              <a:buNone/>
              <a:defRPr sz="2607"/>
            </a:lvl7pPr>
            <a:lvl8pPr marL="5214092" indent="0" algn="ctr">
              <a:buNone/>
              <a:defRPr sz="2607"/>
            </a:lvl8pPr>
            <a:lvl9pPr marL="5958962" indent="0" algn="ctr">
              <a:buNone/>
              <a:defRPr sz="260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6890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3730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60738" y="1038071"/>
            <a:ext cx="3212187" cy="1652337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176" y="1038071"/>
            <a:ext cx="9450348" cy="1652337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5617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6448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417" y="4860884"/>
            <a:ext cx="12848749" cy="8110490"/>
          </a:xfrm>
        </p:spPr>
        <p:txBody>
          <a:bodyPr anchor="b"/>
          <a:lstStyle>
            <a:lvl1pPr>
              <a:defRPr sz="977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417" y="13048103"/>
            <a:ext cx="12848749" cy="4265115"/>
          </a:xfrm>
        </p:spPr>
        <p:txBody>
          <a:bodyPr/>
          <a:lstStyle>
            <a:lvl1pPr marL="0" indent="0">
              <a:buNone/>
              <a:defRPr sz="3910">
                <a:solidFill>
                  <a:schemeClr val="tx1"/>
                </a:solidFill>
              </a:defRPr>
            </a:lvl1pPr>
            <a:lvl2pPr marL="744870" indent="0">
              <a:buNone/>
              <a:defRPr sz="3258">
                <a:solidFill>
                  <a:schemeClr val="tx1">
                    <a:tint val="75000"/>
                  </a:schemeClr>
                </a:solidFill>
              </a:defRPr>
            </a:lvl2pPr>
            <a:lvl3pPr marL="1489740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3pPr>
            <a:lvl4pPr marL="2234611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4pPr>
            <a:lvl5pPr marL="2979481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5pPr>
            <a:lvl6pPr marL="3724351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6pPr>
            <a:lvl7pPr marL="4469221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7pPr>
            <a:lvl8pPr marL="5214092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8pPr>
            <a:lvl9pPr marL="5958962" indent="0">
              <a:buNone/>
              <a:defRPr sz="26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217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75" y="5190353"/>
            <a:ext cx="6331268" cy="123710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1657" y="5190353"/>
            <a:ext cx="6331268" cy="123710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7954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116" y="1038075"/>
            <a:ext cx="12848749" cy="376864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6117" y="4779640"/>
            <a:ext cx="6302171" cy="2342428"/>
          </a:xfrm>
        </p:spPr>
        <p:txBody>
          <a:bodyPr anchor="b"/>
          <a:lstStyle>
            <a:lvl1pPr marL="0" indent="0">
              <a:buNone/>
              <a:defRPr sz="3910" b="1"/>
            </a:lvl1pPr>
            <a:lvl2pPr marL="744870" indent="0">
              <a:buNone/>
              <a:defRPr sz="3258" b="1"/>
            </a:lvl2pPr>
            <a:lvl3pPr marL="1489740" indent="0">
              <a:buNone/>
              <a:defRPr sz="2933" b="1"/>
            </a:lvl3pPr>
            <a:lvl4pPr marL="2234611" indent="0">
              <a:buNone/>
              <a:defRPr sz="2607" b="1"/>
            </a:lvl4pPr>
            <a:lvl5pPr marL="2979481" indent="0">
              <a:buNone/>
              <a:defRPr sz="2607" b="1"/>
            </a:lvl5pPr>
            <a:lvl6pPr marL="3724351" indent="0">
              <a:buNone/>
              <a:defRPr sz="2607" b="1"/>
            </a:lvl6pPr>
            <a:lvl7pPr marL="4469221" indent="0">
              <a:buNone/>
              <a:defRPr sz="2607" b="1"/>
            </a:lvl7pPr>
            <a:lvl8pPr marL="5214092" indent="0">
              <a:buNone/>
              <a:defRPr sz="2607" b="1"/>
            </a:lvl8pPr>
            <a:lvl9pPr marL="5958962" indent="0">
              <a:buNone/>
              <a:defRPr sz="26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6117" y="7122068"/>
            <a:ext cx="6302171" cy="104754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1658" y="4779640"/>
            <a:ext cx="6333208" cy="2342428"/>
          </a:xfrm>
        </p:spPr>
        <p:txBody>
          <a:bodyPr anchor="b"/>
          <a:lstStyle>
            <a:lvl1pPr marL="0" indent="0">
              <a:buNone/>
              <a:defRPr sz="3910" b="1"/>
            </a:lvl1pPr>
            <a:lvl2pPr marL="744870" indent="0">
              <a:buNone/>
              <a:defRPr sz="3258" b="1"/>
            </a:lvl2pPr>
            <a:lvl3pPr marL="1489740" indent="0">
              <a:buNone/>
              <a:defRPr sz="2933" b="1"/>
            </a:lvl3pPr>
            <a:lvl4pPr marL="2234611" indent="0">
              <a:buNone/>
              <a:defRPr sz="2607" b="1"/>
            </a:lvl4pPr>
            <a:lvl5pPr marL="2979481" indent="0">
              <a:buNone/>
              <a:defRPr sz="2607" b="1"/>
            </a:lvl5pPr>
            <a:lvl6pPr marL="3724351" indent="0">
              <a:buNone/>
              <a:defRPr sz="2607" b="1"/>
            </a:lvl6pPr>
            <a:lvl7pPr marL="4469221" indent="0">
              <a:buNone/>
              <a:defRPr sz="2607" b="1"/>
            </a:lvl7pPr>
            <a:lvl8pPr marL="5214092" indent="0">
              <a:buNone/>
              <a:defRPr sz="2607" b="1"/>
            </a:lvl8pPr>
            <a:lvl9pPr marL="5958962" indent="0">
              <a:buNone/>
              <a:defRPr sz="260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1658" y="7122068"/>
            <a:ext cx="6333208" cy="104754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46781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84086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86001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116" y="1299845"/>
            <a:ext cx="4804702" cy="4549458"/>
          </a:xfrm>
        </p:spPr>
        <p:txBody>
          <a:bodyPr anchor="b"/>
          <a:lstStyle>
            <a:lvl1pPr>
              <a:defRPr sz="521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3208" y="2807308"/>
            <a:ext cx="7541657" cy="13855987"/>
          </a:xfrm>
        </p:spPr>
        <p:txBody>
          <a:bodyPr/>
          <a:lstStyle>
            <a:lvl1pPr>
              <a:defRPr sz="5213"/>
            </a:lvl1pPr>
            <a:lvl2pPr>
              <a:defRPr sz="4562"/>
            </a:lvl2pPr>
            <a:lvl3pPr>
              <a:defRPr sz="3910"/>
            </a:lvl3pPr>
            <a:lvl4pPr>
              <a:defRPr sz="3258"/>
            </a:lvl4pPr>
            <a:lvl5pPr>
              <a:defRPr sz="3258"/>
            </a:lvl5pPr>
            <a:lvl6pPr>
              <a:defRPr sz="3258"/>
            </a:lvl6pPr>
            <a:lvl7pPr>
              <a:defRPr sz="3258"/>
            </a:lvl7pPr>
            <a:lvl8pPr>
              <a:defRPr sz="3258"/>
            </a:lvl8pPr>
            <a:lvl9pPr>
              <a:defRPr sz="325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6116" y="5849303"/>
            <a:ext cx="4804702" cy="10836556"/>
          </a:xfrm>
        </p:spPr>
        <p:txBody>
          <a:bodyPr/>
          <a:lstStyle>
            <a:lvl1pPr marL="0" indent="0">
              <a:buNone/>
              <a:defRPr sz="2607"/>
            </a:lvl1pPr>
            <a:lvl2pPr marL="744870" indent="0">
              <a:buNone/>
              <a:defRPr sz="2281"/>
            </a:lvl2pPr>
            <a:lvl3pPr marL="1489740" indent="0">
              <a:buNone/>
              <a:defRPr sz="1955"/>
            </a:lvl3pPr>
            <a:lvl4pPr marL="2234611" indent="0">
              <a:buNone/>
              <a:defRPr sz="1629"/>
            </a:lvl4pPr>
            <a:lvl5pPr marL="2979481" indent="0">
              <a:buNone/>
              <a:defRPr sz="1629"/>
            </a:lvl5pPr>
            <a:lvl6pPr marL="3724351" indent="0">
              <a:buNone/>
              <a:defRPr sz="1629"/>
            </a:lvl6pPr>
            <a:lvl7pPr marL="4469221" indent="0">
              <a:buNone/>
              <a:defRPr sz="1629"/>
            </a:lvl7pPr>
            <a:lvl8pPr marL="5214092" indent="0">
              <a:buNone/>
              <a:defRPr sz="1629"/>
            </a:lvl8pPr>
            <a:lvl9pPr marL="5958962" indent="0">
              <a:buNone/>
              <a:defRPr sz="162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49175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116" y="1299845"/>
            <a:ext cx="4804702" cy="4549458"/>
          </a:xfrm>
        </p:spPr>
        <p:txBody>
          <a:bodyPr anchor="b"/>
          <a:lstStyle>
            <a:lvl1pPr>
              <a:defRPr sz="521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33208" y="2807308"/>
            <a:ext cx="7541657" cy="13855987"/>
          </a:xfrm>
        </p:spPr>
        <p:txBody>
          <a:bodyPr anchor="t"/>
          <a:lstStyle>
            <a:lvl1pPr marL="0" indent="0">
              <a:buNone/>
              <a:defRPr sz="5213"/>
            </a:lvl1pPr>
            <a:lvl2pPr marL="744870" indent="0">
              <a:buNone/>
              <a:defRPr sz="4562"/>
            </a:lvl2pPr>
            <a:lvl3pPr marL="1489740" indent="0">
              <a:buNone/>
              <a:defRPr sz="3910"/>
            </a:lvl3pPr>
            <a:lvl4pPr marL="2234611" indent="0">
              <a:buNone/>
              <a:defRPr sz="3258"/>
            </a:lvl4pPr>
            <a:lvl5pPr marL="2979481" indent="0">
              <a:buNone/>
              <a:defRPr sz="3258"/>
            </a:lvl5pPr>
            <a:lvl6pPr marL="3724351" indent="0">
              <a:buNone/>
              <a:defRPr sz="3258"/>
            </a:lvl6pPr>
            <a:lvl7pPr marL="4469221" indent="0">
              <a:buNone/>
              <a:defRPr sz="3258"/>
            </a:lvl7pPr>
            <a:lvl8pPr marL="5214092" indent="0">
              <a:buNone/>
              <a:defRPr sz="3258"/>
            </a:lvl8pPr>
            <a:lvl9pPr marL="5958962" indent="0">
              <a:buNone/>
              <a:defRPr sz="325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6116" y="5849303"/>
            <a:ext cx="4804702" cy="10836556"/>
          </a:xfrm>
        </p:spPr>
        <p:txBody>
          <a:bodyPr/>
          <a:lstStyle>
            <a:lvl1pPr marL="0" indent="0">
              <a:buNone/>
              <a:defRPr sz="2607"/>
            </a:lvl1pPr>
            <a:lvl2pPr marL="744870" indent="0">
              <a:buNone/>
              <a:defRPr sz="2281"/>
            </a:lvl2pPr>
            <a:lvl3pPr marL="1489740" indent="0">
              <a:buNone/>
              <a:defRPr sz="1955"/>
            </a:lvl3pPr>
            <a:lvl4pPr marL="2234611" indent="0">
              <a:buNone/>
              <a:defRPr sz="1629"/>
            </a:lvl4pPr>
            <a:lvl5pPr marL="2979481" indent="0">
              <a:buNone/>
              <a:defRPr sz="1629"/>
            </a:lvl5pPr>
            <a:lvl6pPr marL="3724351" indent="0">
              <a:buNone/>
              <a:defRPr sz="1629"/>
            </a:lvl6pPr>
            <a:lvl7pPr marL="4469221" indent="0">
              <a:buNone/>
              <a:defRPr sz="1629"/>
            </a:lvl7pPr>
            <a:lvl8pPr marL="5214092" indent="0">
              <a:buNone/>
              <a:defRPr sz="1629"/>
            </a:lvl8pPr>
            <a:lvl9pPr marL="5958962" indent="0">
              <a:buNone/>
              <a:defRPr sz="162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14177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76" y="1038075"/>
            <a:ext cx="12848749" cy="3768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76" y="5190353"/>
            <a:ext cx="12848749" cy="12371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75" y="18071460"/>
            <a:ext cx="3351848" cy="1038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36F37-E83B-DA48-8427-678578A58C9D}" type="datetimeFigureOut">
              <a:rPr lang="da-DK" smtClean="0"/>
              <a:t>29.10.2023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34665" y="18071460"/>
            <a:ext cx="5027771" cy="1038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21077" y="18071460"/>
            <a:ext cx="3351848" cy="1038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3BF5F-275C-BB4F-BCAE-6C8C9020F6BE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4722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1489740" rtl="0" eaLnBrk="1" latinLnBrk="0" hangingPunct="1">
        <a:lnSpc>
          <a:spcPct val="90000"/>
        </a:lnSpc>
        <a:spcBef>
          <a:spcPct val="0"/>
        </a:spcBef>
        <a:buNone/>
        <a:defRPr sz="71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2435" indent="-372435" algn="l" defTabSz="1489740" rtl="0" eaLnBrk="1" latinLnBrk="0" hangingPunct="1">
        <a:lnSpc>
          <a:spcPct val="90000"/>
        </a:lnSpc>
        <a:spcBef>
          <a:spcPts val="1629"/>
        </a:spcBef>
        <a:buFont typeface="Arial" panose="020B0604020202020204" pitchFamily="34" charset="0"/>
        <a:buChar char="•"/>
        <a:defRPr sz="4562" kern="1200">
          <a:solidFill>
            <a:schemeClr val="tx1"/>
          </a:solidFill>
          <a:latin typeface="+mn-lt"/>
          <a:ea typeface="+mn-ea"/>
          <a:cs typeface="+mn-cs"/>
        </a:defRPr>
      </a:lvl1pPr>
      <a:lvl2pPr marL="1117305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3910" kern="1200">
          <a:solidFill>
            <a:schemeClr val="tx1"/>
          </a:solidFill>
          <a:latin typeface="+mn-lt"/>
          <a:ea typeface="+mn-ea"/>
          <a:cs typeface="+mn-cs"/>
        </a:defRPr>
      </a:lvl2pPr>
      <a:lvl3pPr marL="1862176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3258" kern="1200">
          <a:solidFill>
            <a:schemeClr val="tx1"/>
          </a:solidFill>
          <a:latin typeface="+mn-lt"/>
          <a:ea typeface="+mn-ea"/>
          <a:cs typeface="+mn-cs"/>
        </a:defRPr>
      </a:lvl3pPr>
      <a:lvl4pPr marL="2607046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4pPr>
      <a:lvl5pPr marL="3351916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5pPr>
      <a:lvl6pPr marL="4096786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6pPr>
      <a:lvl7pPr marL="4841657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7pPr>
      <a:lvl8pPr marL="5586527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8pPr>
      <a:lvl9pPr marL="6331397" indent="-372435" algn="l" defTabSz="1489740" rtl="0" eaLnBrk="1" latinLnBrk="0" hangingPunct="1">
        <a:lnSpc>
          <a:spcPct val="90000"/>
        </a:lnSpc>
        <a:spcBef>
          <a:spcPts val="815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1pPr>
      <a:lvl2pPr marL="744870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2pPr>
      <a:lvl3pPr marL="1489740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234611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4pPr>
      <a:lvl5pPr marL="2979481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5pPr>
      <a:lvl6pPr marL="3724351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6pPr>
      <a:lvl7pPr marL="4469221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7pPr>
      <a:lvl8pPr marL="5214092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8pPr>
      <a:lvl9pPr marL="5958962" algn="l" defTabSz="1489740" rtl="0" eaLnBrk="1" latinLnBrk="0" hangingPunct="1">
        <a:defRPr sz="29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9E4C3DB-FD69-F4DD-42E0-67346FE161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1674" y="15113"/>
            <a:ext cx="5080000" cy="4876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EB5E8D-FD4B-FF29-2451-7B2E650FF51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71674" y="4891913"/>
            <a:ext cx="5080000" cy="4876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B47C189-E187-3F3D-6D15-D87889D5C54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771674" y="9768713"/>
            <a:ext cx="5080000" cy="4876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2871140-304D-D328-3D6B-647AF1DAA3D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771674" y="14616144"/>
            <a:ext cx="5080000" cy="4876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AC386D-750B-40F6-18F9-CFA8E41DF03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0025" y="132269"/>
            <a:ext cx="4805508" cy="465201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3537FAF-252D-335A-D156-787E352854F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5323" y="4980175"/>
            <a:ext cx="4814912" cy="466111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D6DDE58-20B1-8786-82AB-4E90271FF06C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5323" y="9837396"/>
            <a:ext cx="4814912" cy="466111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15DC7AD-574D-D27F-E9A4-ABAFF3EE7F4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5323" y="14723985"/>
            <a:ext cx="4814912" cy="4661118"/>
          </a:xfrm>
          <a:prstGeom prst="rect">
            <a:avLst/>
          </a:prstGeom>
        </p:spPr>
      </p:pic>
      <p:pic>
        <p:nvPicPr>
          <p:cNvPr id="27" name="Picture 26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633ABC8D-964C-F8B1-38E4-54DA11A602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87829" y="9859"/>
            <a:ext cx="5006340" cy="486727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ACB2686-4AFB-62C4-EED3-917408AFCFDA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9887829" y="4875082"/>
            <a:ext cx="5006340" cy="486727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74AB8F5-2A3F-31C9-1997-6E9FF9C345F0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9887868" y="9739734"/>
            <a:ext cx="5006262" cy="48672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939E4D1-C55D-3D7C-57D5-39FEDE206FB8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9887868" y="14620944"/>
            <a:ext cx="5006262" cy="48672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AA3E5AF-9FA0-49FF-E556-85495CB4700C}"/>
              </a:ext>
            </a:extLst>
          </p:cNvPr>
          <p:cNvSpPr txBox="1"/>
          <p:nvPr/>
        </p:nvSpPr>
        <p:spPr>
          <a:xfrm>
            <a:off x="79072" y="-4114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47734D1-C7DF-E55C-6823-918BCB7942ED}"/>
              </a:ext>
            </a:extLst>
          </p:cNvPr>
          <p:cNvSpPr txBox="1"/>
          <p:nvPr/>
        </p:nvSpPr>
        <p:spPr>
          <a:xfrm>
            <a:off x="4889352" y="4655539"/>
            <a:ext cx="564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0C9BCFA-5D04-9D78-0990-8F5EC421DA8C}"/>
              </a:ext>
            </a:extLst>
          </p:cNvPr>
          <p:cNvSpPr txBox="1"/>
          <p:nvPr/>
        </p:nvSpPr>
        <p:spPr>
          <a:xfrm>
            <a:off x="79072" y="4655539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5DFC8A-85E5-CEE3-D04D-1AB42A2A8B2C}"/>
              </a:ext>
            </a:extLst>
          </p:cNvPr>
          <p:cNvSpPr txBox="1"/>
          <p:nvPr/>
        </p:nvSpPr>
        <p:spPr>
          <a:xfrm>
            <a:off x="9739425" y="-41148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135A535-4807-2C4E-BD2A-93C98F8BFA07}"/>
              </a:ext>
            </a:extLst>
          </p:cNvPr>
          <p:cNvSpPr txBox="1"/>
          <p:nvPr/>
        </p:nvSpPr>
        <p:spPr>
          <a:xfrm>
            <a:off x="4889352" y="-41148"/>
            <a:ext cx="564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1b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5475ED-50A1-755B-07D8-46770B74B5FA}"/>
              </a:ext>
            </a:extLst>
          </p:cNvPr>
          <p:cNvSpPr txBox="1"/>
          <p:nvPr/>
        </p:nvSpPr>
        <p:spPr>
          <a:xfrm>
            <a:off x="9739425" y="4655539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2c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E947A5D-0DD2-6FA2-740F-E34BE61D576A}"/>
              </a:ext>
            </a:extLst>
          </p:cNvPr>
          <p:cNvSpPr txBox="1"/>
          <p:nvPr/>
        </p:nvSpPr>
        <p:spPr>
          <a:xfrm>
            <a:off x="79072" y="957838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1926DC7-6784-6590-BFD4-0382D85FBB1C}"/>
              </a:ext>
            </a:extLst>
          </p:cNvPr>
          <p:cNvSpPr txBox="1"/>
          <p:nvPr/>
        </p:nvSpPr>
        <p:spPr>
          <a:xfrm>
            <a:off x="79072" y="1448547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C014B5-806A-4AD6-E2D5-917A370E125B}"/>
              </a:ext>
            </a:extLst>
          </p:cNvPr>
          <p:cNvSpPr txBox="1"/>
          <p:nvPr/>
        </p:nvSpPr>
        <p:spPr>
          <a:xfrm>
            <a:off x="4889352" y="9578388"/>
            <a:ext cx="564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3b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65FD8AF-C5DE-7668-C735-E75E8916FEFD}"/>
              </a:ext>
            </a:extLst>
          </p:cNvPr>
          <p:cNvSpPr txBox="1"/>
          <p:nvPr/>
        </p:nvSpPr>
        <p:spPr>
          <a:xfrm>
            <a:off x="9739425" y="9578388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3c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5A4988-1FB4-4C1A-5B39-A4305E17466B}"/>
              </a:ext>
            </a:extLst>
          </p:cNvPr>
          <p:cNvSpPr txBox="1"/>
          <p:nvPr/>
        </p:nvSpPr>
        <p:spPr>
          <a:xfrm>
            <a:off x="9739425" y="14485474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732D841-F2DB-4925-DC19-8C2492BAFD03}"/>
              </a:ext>
            </a:extLst>
          </p:cNvPr>
          <p:cNvSpPr txBox="1"/>
          <p:nvPr/>
        </p:nvSpPr>
        <p:spPr>
          <a:xfrm>
            <a:off x="4889352" y="14485474"/>
            <a:ext cx="564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4b</a:t>
            </a:r>
          </a:p>
        </p:txBody>
      </p:sp>
    </p:spTree>
    <p:extLst>
      <p:ext uri="{BB962C8B-B14F-4D97-AF65-F5344CB8AC3E}">
        <p14:creationId xmlns:p14="http://schemas.microsoft.com/office/powerpoint/2010/main" val="3657152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1799</TotalTime>
  <Words>43</Words>
  <Application>Microsoft Macintosh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Nørgaard Weng</dc:creator>
  <cp:lastModifiedBy>Marcus Nørgaard Weng</cp:lastModifiedBy>
  <cp:revision>16</cp:revision>
  <dcterms:created xsi:type="dcterms:W3CDTF">2023-10-18T23:41:50Z</dcterms:created>
  <dcterms:modified xsi:type="dcterms:W3CDTF">2023-10-29T04:07:14Z</dcterms:modified>
</cp:coreProperties>
</file>

<file path=docProps/thumbnail.jpeg>
</file>